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7" r:id="rId11"/>
    <p:sldId id="277" r:id="rId12"/>
    <p:sldId id="266" r:id="rId13"/>
    <p:sldId id="278" r:id="rId14"/>
    <p:sldId id="276" r:id="rId15"/>
    <p:sldId id="279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-240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70D2461-8251-4305-A827-67B85A04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D51DBC-5EBC-4C6A-9243-A8E5A5C7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3B8678-C16D-4FE3-B1F0-139833A0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7C7F27-0A2F-4943-A1C5-3AD94440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22B6EFF-FD46-47AD-B19A-0C55060DD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DA3B80-D452-4A09-9875-7C177555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635E51B-8A2F-474B-95B4-8ED3808F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0D4ECA8-595E-4E57-A839-1A2A4BE1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18B783-AE5F-4BF9-A5E7-113322E3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6B87617-4E34-4A12-980F-8F17026B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79DFE6-0353-4B85-ACA0-893CC8D2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A75D062-0D1C-4E1C-9D0D-A1F0FE48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20D4F2-DF36-420B-BDAE-75A341FA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57908F4-1030-45E1-B266-11BAD5ED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A5AD915-E834-42E7-8D5D-9959BE698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xmlns="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610741"/>
            <a:ext cx="9330427" cy="5247259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FC20C6-24D2-44A0-A907-5A595584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8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D06DAA3-A5C1-47F2-9FC7-DC818BCA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72439" y="2370966"/>
            <a:ext cx="52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firebase cloud messaging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529" y="2374276"/>
            <a:ext cx="52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Hiển thị thông báo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9573" y="3836777"/>
            <a:ext cx="52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Nodejs express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3231" y="3343608"/>
            <a:ext cx="52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Xây dụng hệ thống RESTFUl API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46AECC-19FA-40E7-8789-605ED0DC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2F96B0-4703-4A0D-81AC-0D603D87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F0CFB4A-C3AE-4B09-A03A-E4DFB098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11115" y="3754704"/>
            <a:ext cx="368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Tài khoản có tồn tại hay không 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F6A8F6-10A5-49F6-8932-E364C4EC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23</Words>
  <Application>Microsoft Office PowerPoint</Application>
  <PresentationFormat>Custom</PresentationFormat>
  <Paragraphs>5</Paragraphs>
  <Slides>24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ACER-PC</cp:lastModifiedBy>
  <cp:revision>44</cp:revision>
  <dcterms:created xsi:type="dcterms:W3CDTF">2020-07-21T01:45:10Z</dcterms:created>
  <dcterms:modified xsi:type="dcterms:W3CDTF">2020-07-23T11:56:37Z</dcterms:modified>
</cp:coreProperties>
</file>